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6500" cy="10693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86200"/>
            <a:ext cx="6540500" cy="25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2849880"/>
            <a:ext cx="6513830" cy="2324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2000">
                <a:solidFill>
                  <a:srgbClr val="0A3041"/>
                </a:solidFill>
                <a:latin typeface="Arial"/>
              </a:rPr>
              <a:t>Ispettorato Nazionale del Lavoro – Ricevuta di rilascio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3139440"/>
            <a:ext cx="2650490" cy="187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2000">
                <a:solidFill>
                  <a:srgbClr val="0A3041"/>
                </a:solidFill>
                <a:latin typeface="Arial"/>
              </a:rPr>
              <a:t>della Patente a Crediti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3914140"/>
            <a:ext cx="1170939" cy="9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i="1" b="1" sz="1000">
                <a:solidFill>
                  <a:srgbClr val="0A3041"/>
                </a:solidFill>
                <a:latin typeface="Arial"/>
              </a:rPr>
              <a:t>Istanza con codice: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4168140"/>
            <a:ext cx="2456180" cy="9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1000">
                <a:solidFill>
                  <a:srgbClr val="0A3041"/>
                </a:solidFill>
                <a:latin typeface="Arial"/>
              </a:rPr>
              <a:t>7cb01664-004a-4151-b340-b6e68713715b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4422140"/>
            <a:ext cx="508000" cy="9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i="1" b="1" sz="1000">
                <a:solidFill>
                  <a:srgbClr val="0A3041"/>
                </a:solidFill>
                <a:latin typeface="Arial"/>
              </a:rPr>
              <a:t>inviata il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20870"/>
            <a:ext cx="635000" cy="9397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i="1" b="1" sz="1000">
                <a:solidFill>
                  <a:srgbClr val="0A3041"/>
                </a:solidFill>
                <a:latin typeface="Arial"/>
              </a:rPr>
              <a:t>29/11/2024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8000" y="4939030"/>
            <a:ext cx="1343660" cy="1676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sz="1400">
                <a:solidFill>
                  <a:srgbClr val="0A3041"/>
                </a:solidFill>
                <a:latin typeface="ArialMT"/>
              </a:rPr>
              <a:t>Ragione Sociale: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8000" y="5193030"/>
            <a:ext cx="1786889" cy="1320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1400">
                <a:solidFill>
                  <a:srgbClr val="0A3041"/>
                </a:solidFill>
                <a:latin typeface="Arial"/>
              </a:rPr>
              <a:t>SHKRELI DASHAMIR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8000" y="5447030"/>
            <a:ext cx="1214120" cy="1320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sz="1400">
                <a:solidFill>
                  <a:srgbClr val="0A3041"/>
                </a:solidFill>
                <a:latin typeface="ArialMT"/>
              </a:rPr>
              <a:t>Codice Fiscale: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8000" y="5701030"/>
            <a:ext cx="1877060" cy="1320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1400">
                <a:solidFill>
                  <a:srgbClr val="0A3041"/>
                </a:solidFill>
                <a:latin typeface="Arial"/>
              </a:rPr>
              <a:t>SHKDHM75H13Z100W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000" y="5955030"/>
            <a:ext cx="2084070" cy="1320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sz="1400">
                <a:solidFill>
                  <a:srgbClr val="0A3041"/>
                </a:solidFill>
                <a:latin typeface="ArialMT"/>
              </a:rPr>
              <a:t>Codice Patente Associata: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8000" y="6209030"/>
            <a:ext cx="1352550" cy="142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1400">
                <a:solidFill>
                  <a:srgbClr val="0A3041"/>
                </a:solidFill>
                <a:latin typeface="Arial"/>
              </a:rPr>
              <a:t>PAC-OQ-228-YZ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8000" y="6465570"/>
            <a:ext cx="2508250" cy="12953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sz="1400">
                <a:solidFill>
                  <a:srgbClr val="0A3041"/>
                </a:solidFill>
                <a:latin typeface="ArialMT"/>
              </a:rPr>
              <a:t>Data rilascio Patente Associata: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8000" y="6717030"/>
            <a:ext cx="889000" cy="13207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b="1" sz="1400">
                <a:solidFill>
                  <a:srgbClr val="0A3041"/>
                </a:solidFill>
                <a:latin typeface="Arial"/>
              </a:rPr>
              <a:t>29/11/2024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000" y="7291070"/>
            <a:ext cx="3749040" cy="118109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r>
              <a:rPr spc="-100" sz="1000">
                <a:solidFill>
                  <a:srgbClr val="0A3041"/>
                </a:solidFill>
                <a:latin typeface="ArialMT"/>
              </a:rPr>
              <a:t>*L'emissione della patente è esclusivamente in formato elettronico.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54000"/>
            <a:ext cx="3048000" cy="201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